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01D6-0FA9-4C6D-9C3D-A714544975F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D0DB4FA-F53F-4C97-B13E-6E8D5FD428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4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01D6-0FA9-4C6D-9C3D-A714544975F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0DB4FA-F53F-4C97-B13E-6E8D5FD428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67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01D6-0FA9-4C6D-9C3D-A714544975F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0DB4FA-F53F-4C97-B13E-6E8D5FD428F1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2147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01D6-0FA9-4C6D-9C3D-A714544975F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0DB4FA-F53F-4C97-B13E-6E8D5FD428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42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01D6-0FA9-4C6D-9C3D-A714544975F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0DB4FA-F53F-4C97-B13E-6E8D5FD428F1}" type="slidenum">
              <a:rPr lang="en-US" smtClean="0"/>
              <a:t>‹Nº›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6475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01D6-0FA9-4C6D-9C3D-A714544975F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0DB4FA-F53F-4C97-B13E-6E8D5FD428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36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01D6-0FA9-4C6D-9C3D-A714544975F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B4FA-F53F-4C97-B13E-6E8D5FD428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67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01D6-0FA9-4C6D-9C3D-A714544975F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B4FA-F53F-4C97-B13E-6E8D5FD428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02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01D6-0FA9-4C6D-9C3D-A714544975F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B4FA-F53F-4C97-B13E-6E8D5FD428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0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01D6-0FA9-4C6D-9C3D-A714544975F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0DB4FA-F53F-4C97-B13E-6E8D5FD428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03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01D6-0FA9-4C6D-9C3D-A714544975F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D0DB4FA-F53F-4C97-B13E-6E8D5FD428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107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01D6-0FA9-4C6D-9C3D-A714544975F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D0DB4FA-F53F-4C97-B13E-6E8D5FD428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872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01D6-0FA9-4C6D-9C3D-A714544975F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B4FA-F53F-4C97-B13E-6E8D5FD428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90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01D6-0FA9-4C6D-9C3D-A714544975F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B4FA-F53F-4C97-B13E-6E8D5FD428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14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01D6-0FA9-4C6D-9C3D-A714544975F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B4FA-F53F-4C97-B13E-6E8D5FD428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31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01D6-0FA9-4C6D-9C3D-A714544975F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0DB4FA-F53F-4C97-B13E-6E8D5FD428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9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501D6-0FA9-4C6D-9C3D-A714544975F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D0DB4FA-F53F-4C97-B13E-6E8D5FD428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B21B5E1-AE24-DBE4-9E1B-E5C884C6F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4" r="9902" b="18040"/>
          <a:stretch/>
        </p:blipFill>
        <p:spPr>
          <a:xfrm>
            <a:off x="-1" y="4147950"/>
            <a:ext cx="6306671" cy="2710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E444844-3F83-C24A-5F5D-DFE207836B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779" y="1041400"/>
            <a:ext cx="11483786" cy="23876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COLEGIO VILASECA ESPARZA </a:t>
            </a:r>
            <a:br>
              <a:rPr lang="en-US" sz="4800" b="1" dirty="0"/>
            </a:br>
            <a:r>
              <a:rPr lang="en-US" sz="4800" b="1" dirty="0">
                <a:solidFill>
                  <a:srgbClr val="C00000"/>
                </a:solidFill>
              </a:rPr>
              <a:t>DESDE 1962,  </a:t>
            </a:r>
            <a:r>
              <a:rPr lang="en-US" sz="4800" b="1" dirty="0"/>
              <a:t>61 AÑOS SIRVIENDO A LOS NIÑOS Y LOS JÓVENES NOS RESPALDAN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9035F4-1CE6-E0DF-A2FB-E2B58960A5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856" t="34692" r="20673" b="18108"/>
          <a:stretch/>
        </p:blipFill>
        <p:spPr>
          <a:xfrm>
            <a:off x="9771527" y="2528746"/>
            <a:ext cx="1855694" cy="1492623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7C234963-D24D-44E1-9C87-2C7665EB30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B0CA5CB-AFD7-43E2-7E22-0CEC1D7DFF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39" t="7451" r="6372" b="13137"/>
          <a:stretch/>
        </p:blipFill>
        <p:spPr>
          <a:xfrm>
            <a:off x="6248400" y="4021369"/>
            <a:ext cx="5943600" cy="2963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tu-me-transformas">
            <a:hlinkClick r:id="" action="ppaction://media"/>
            <a:extLst>
              <a:ext uri="{FF2B5EF4-FFF2-40B4-BE49-F238E27FC236}">
                <a16:creationId xmlns:a16="http://schemas.microsoft.com/office/drawing/2014/main" id="{3A41112F-1FA5-CBD8-E695-7E2403988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2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3AC5C7B-FD97-8772-5E78-43BF0997B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58" t="24627" r="29321" b="23850"/>
          <a:stretch/>
        </p:blipFill>
        <p:spPr>
          <a:xfrm>
            <a:off x="5107641" y="1594955"/>
            <a:ext cx="1976718" cy="3668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CF530D1-AC35-7FE1-3C44-D858BBD924E0}"/>
              </a:ext>
            </a:extLst>
          </p:cNvPr>
          <p:cNvSpPr/>
          <p:nvPr/>
        </p:nvSpPr>
        <p:spPr>
          <a:xfrm>
            <a:off x="645459" y="0"/>
            <a:ext cx="1180651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Ven con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nosotros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y forma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parte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nuestra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familia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Vilaseca Esparza </a:t>
            </a:r>
          </a:p>
          <a:p>
            <a:pPr algn="ctr"/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2FF8CBE-19A5-026B-CC88-26D6D2FF03E5}"/>
              </a:ext>
            </a:extLst>
          </p:cNvPr>
          <p:cNvSpPr/>
          <p:nvPr/>
        </p:nvSpPr>
        <p:spPr>
          <a:xfrm>
            <a:off x="248920" y="5103674"/>
            <a:ext cx="1180651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Educamos para Vivir Hoy</a:t>
            </a:r>
          </a:p>
          <a:p>
            <a:pPr algn="ctr"/>
            <a:r>
              <a:rPr lang="es-E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Y proyectar hacia el Futuro</a:t>
            </a:r>
            <a:endParaRPr lang="es-E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76854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71A4FC2-BC75-E324-CAFD-8A2F56454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78" y="1024030"/>
            <a:ext cx="3532095" cy="2649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0C5BE4D-1F96-09C2-9B98-B09BD960B8ED}"/>
              </a:ext>
            </a:extLst>
          </p:cNvPr>
          <p:cNvSpPr/>
          <p:nvPr/>
        </p:nvSpPr>
        <p:spPr>
          <a:xfrm>
            <a:off x="1576161" y="27924"/>
            <a:ext cx="10330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Calidad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en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 la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formación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humana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,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Espiritual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 y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académica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, 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629750F-CD5B-41A0-7BDD-1E61DAC4EAE9}"/>
              </a:ext>
            </a:extLst>
          </p:cNvPr>
          <p:cNvSpPr/>
          <p:nvPr/>
        </p:nvSpPr>
        <p:spPr>
          <a:xfrm>
            <a:off x="218830" y="2798058"/>
            <a:ext cx="50658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nstantia" panose="02030602050306030303" pitchFamily="18" charset="0"/>
              </a:rPr>
              <a:t>Entrega</a:t>
            </a: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nstantia" panose="02030602050306030303" pitchFamily="18" charset="0"/>
              </a:rPr>
              <a:t>en</a:t>
            </a: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nstantia" panose="02030602050306030303" pitchFamily="18" charset="0"/>
              </a:rPr>
              <a:t> la labor </a:t>
            </a:r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nstantia" panose="02030602050306030303" pitchFamily="18" charset="0"/>
              </a:rPr>
              <a:t>educativa</a:t>
            </a: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nstantia" panose="02030602050306030303" pitchFamily="18" charset="0"/>
              </a:rPr>
              <a:t> 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09856C9-42C1-F34F-A25A-BDC1744E0E27}"/>
              </a:ext>
            </a:extLst>
          </p:cNvPr>
          <p:cNvSpPr/>
          <p:nvPr/>
        </p:nvSpPr>
        <p:spPr>
          <a:xfrm>
            <a:off x="5728448" y="5383526"/>
            <a:ext cx="629945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  <a:latin typeface="Constantia" panose="02030602050306030303" pitchFamily="18" charset="0"/>
              </a:rPr>
              <a:t>Competencia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  <a:latin typeface="Constantia" panose="02030602050306030303" pitchFamily="18" charset="0"/>
              </a:rPr>
              <a:t>en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  <a:latin typeface="Constantia" panose="02030602050306030303" pitchFamily="18" charset="0"/>
              </a:rPr>
              <a:t>el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  <a:latin typeface="Constantia" panose="02030602050306030303" pitchFamily="18" charset="0"/>
              </a:rPr>
              <a:t>conocimiento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Constantia" panose="02030602050306030303" pitchFamily="18" charset="0"/>
              </a:rPr>
              <a:t> </a:t>
            </a:r>
            <a:endParaRPr lang="en-US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5852745-EF15-5B01-F01E-D8785DE5A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712" y="3162452"/>
            <a:ext cx="3326195" cy="24946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731C262-8DD4-BE02-0ADF-BFF66BB39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941" y="4181005"/>
            <a:ext cx="3532095" cy="264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02708A6-E0CE-8905-9DD3-3B10137FC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178" y="1758127"/>
            <a:ext cx="4177553" cy="3133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7935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EABCB1-8B47-BE31-459F-8C855931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753" y="162445"/>
            <a:ext cx="9917859" cy="1949824"/>
          </a:xfr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ESTAMOS EN ALBERT 9 COLONIA ALBERT JUNTO AL METRO PORTALES, ESQUINA CON CALZADA DE TLALPAN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7CA30F-627E-5A0E-3460-30CD344384D1}"/>
              </a:ext>
            </a:extLst>
          </p:cNvPr>
          <p:cNvSpPr/>
          <p:nvPr/>
        </p:nvSpPr>
        <p:spPr>
          <a:xfrm>
            <a:off x="-102973" y="5772225"/>
            <a:ext cx="12397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 lo pienses más, ven y conócenos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86F19FF-5469-AC5C-C070-A8F8B4E0784A}"/>
              </a:ext>
            </a:extLst>
          </p:cNvPr>
          <p:cNvSpPr/>
          <p:nvPr/>
        </p:nvSpPr>
        <p:spPr>
          <a:xfrm>
            <a:off x="1027858" y="3065084"/>
            <a:ext cx="107548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COLEGIO VILASECA ESPARZA</a:t>
            </a:r>
          </a:p>
          <a:p>
            <a:pPr algn="ctr"/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Informes WhatsApp 5537186132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5252406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197</TotalTime>
  <Words>87</Words>
  <Application>Microsoft Office PowerPoint</Application>
  <PresentationFormat>Panorámica</PresentationFormat>
  <Paragraphs>11</Paragraphs>
  <Slides>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0" baseType="lpstr">
      <vt:lpstr>Aharoni</vt:lpstr>
      <vt:lpstr>Arial</vt:lpstr>
      <vt:lpstr>Century Gothic</vt:lpstr>
      <vt:lpstr>Constantia</vt:lpstr>
      <vt:lpstr>Wingdings 3</vt:lpstr>
      <vt:lpstr>Espiral</vt:lpstr>
      <vt:lpstr>COLEGIO VILASECA ESPARZA  DESDE 1962,  61 AÑOS SIRVIENDO A LOS NIÑOS Y LOS JÓVENES NOS RESPALDAN</vt:lpstr>
      <vt:lpstr>Presentación de PowerPoint</vt:lpstr>
      <vt:lpstr>Presentación de PowerPoint</vt:lpstr>
      <vt:lpstr>ESTAMOS EN ALBERT 9 COLONIA ALBERT JUNTO AL METRO PORTALES, ESQUINA CON CALZADA DE TLALPAN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COLEGIO VILASECA ESPARZA  DESDE 1962  61 AÑOS SIRVIENDO A LOS NIÑOS Y LOS JÓVENES NOS RESPALDAN</dc:title>
  <dc:creator>DELL</dc:creator>
  <cp:lastModifiedBy>DELL</cp:lastModifiedBy>
  <cp:revision>4</cp:revision>
  <dcterms:created xsi:type="dcterms:W3CDTF">2024-01-16T17:25:24Z</dcterms:created>
  <dcterms:modified xsi:type="dcterms:W3CDTF">2024-01-29T19:14:49Z</dcterms:modified>
</cp:coreProperties>
</file>